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92769-182C-43F2-8383-7CA18CF6891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8F8BA-F322-4E9B-8DCE-232ACEFCA6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characteristics of relational, object-oriented, and multidimensional databases.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Group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are characteristics of relational, object-oriented, and multidimensional databases.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object-oriented store data in objects. A object is a item that contain data, as well as action read or process data. Advantages: can store more types of data and can access data faster.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Multidimensional databases: Stores data in dimensions. Multiple dimensions, also called hypercube, allow users to analyze any view of data. It call also consolidate data much faster than relational database.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are characteristics of relational, object-oriented, and multidimensional databases.</vt:lpstr>
      <vt:lpstr>Group 14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14</dc:title>
  <dc:creator>soestudent</dc:creator>
  <cp:lastModifiedBy>soestudent</cp:lastModifiedBy>
  <cp:revision>2</cp:revision>
  <dcterms:created xsi:type="dcterms:W3CDTF">2011-04-25T21:14:55Z</dcterms:created>
  <dcterms:modified xsi:type="dcterms:W3CDTF">2011-04-25T21:19:33Z</dcterms:modified>
</cp:coreProperties>
</file>